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003300"/>
    <a:srgbClr val="FF0000"/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494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7112-11C9-4B25-A61F-D4FF4DCA4C5E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11B9510-AEAE-470F-A5D9-F3E94C158F5B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7112-11C9-4B25-A61F-D4FF4DCA4C5E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IN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11B9510-AEAE-470F-A5D9-F3E94C158F5B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7112-11C9-4B25-A61F-D4FF4DCA4C5E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B9510-AEAE-470F-A5D9-F3E94C158F5B}" type="slidenum">
              <a:rPr lang="en-IN" smtClean="0"/>
              <a:t>‹#›</a:t>
            </a:fld>
            <a:endParaRPr lang="en-IN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7112-11C9-4B25-A61F-D4FF4DCA4C5E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B9510-AEAE-470F-A5D9-F3E94C158F5B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7112-11C9-4B25-A61F-D4FF4DCA4C5E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11B9510-AEAE-470F-A5D9-F3E94C158F5B}" type="slidenum">
              <a:rPr lang="en-IN" smtClean="0"/>
              <a:t>‹#›</a:t>
            </a:fld>
            <a:endParaRPr lang="en-IN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7112-11C9-4B25-A61F-D4FF4DCA4C5E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B9510-AEAE-470F-A5D9-F3E94C158F5B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7112-11C9-4B25-A61F-D4FF4DCA4C5E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B9510-AEAE-470F-A5D9-F3E94C158F5B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7112-11C9-4B25-A61F-D4FF4DCA4C5E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B9510-AEAE-470F-A5D9-F3E94C158F5B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7112-11C9-4B25-A61F-D4FF4DCA4C5E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B9510-AEAE-470F-A5D9-F3E94C158F5B}" type="slidenum">
              <a:rPr lang="en-IN" smtClean="0"/>
              <a:t>‹#›</a:t>
            </a:fld>
            <a:endParaRPr lang="en-IN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7112-11C9-4B25-A61F-D4FF4DCA4C5E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B9510-AEAE-470F-A5D9-F3E94C158F5B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67112-11C9-4B25-A61F-D4FF4DCA4C5E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B9510-AEAE-470F-A5D9-F3E94C158F5B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D067112-11C9-4B25-A61F-D4FF4DCA4C5E}" type="datetimeFigureOut">
              <a:rPr lang="en-US" smtClean="0"/>
              <a:t>8/2/2017</a:t>
            </a:fld>
            <a:endParaRPr lang="en-IN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11B9510-AEAE-470F-A5D9-F3E94C158F5B}" type="slidenum">
              <a:rPr lang="en-IN" smtClean="0"/>
              <a:t>‹#›</a:t>
            </a:fld>
            <a:endParaRPr lang="en-IN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2852"/>
            <a:ext cx="7772400" cy="1143008"/>
          </a:xfrm>
        </p:spPr>
        <p:txBody>
          <a:bodyPr/>
          <a:lstStyle/>
          <a:p>
            <a:r>
              <a:rPr lang="en-US" dirty="0" smtClean="0">
                <a:solidFill>
                  <a:srgbClr val="7030A0"/>
                </a:solidFill>
                <a:latin typeface="AR DARLING" pitchFamily="2" charset="0"/>
              </a:rPr>
              <a:t>ARCHITECTURE</a:t>
            </a:r>
            <a:endParaRPr lang="en-IN" dirty="0">
              <a:solidFill>
                <a:srgbClr val="7030A0"/>
              </a:solidFill>
              <a:latin typeface="AR DARLING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785926"/>
            <a:ext cx="6400800" cy="3852874"/>
          </a:xfrm>
        </p:spPr>
        <p:txBody>
          <a:bodyPr/>
          <a:lstStyle/>
          <a:p>
            <a:endParaRPr lang="en-US" dirty="0" smtClean="0">
              <a:latin typeface="AR DARLING" pitchFamily="2" charset="0"/>
            </a:endParaRPr>
          </a:p>
          <a:p>
            <a:r>
              <a:rPr lang="en-US" sz="4800" dirty="0" smtClean="0">
                <a:solidFill>
                  <a:srgbClr val="003300"/>
                </a:solidFill>
                <a:latin typeface="AR DARLING" pitchFamily="2" charset="0"/>
              </a:rPr>
              <a:t>NAGARA STYLE </a:t>
            </a:r>
          </a:p>
          <a:p>
            <a:r>
              <a:rPr lang="en-US" sz="4800" dirty="0" smtClean="0">
                <a:solidFill>
                  <a:srgbClr val="003300"/>
                </a:solidFill>
                <a:latin typeface="AR DARLING" pitchFamily="2" charset="0"/>
              </a:rPr>
              <a:t>VS </a:t>
            </a:r>
          </a:p>
          <a:p>
            <a:r>
              <a:rPr lang="en-US" sz="4800" dirty="0" smtClean="0">
                <a:solidFill>
                  <a:srgbClr val="003300"/>
                </a:solidFill>
                <a:latin typeface="AR DARLING" pitchFamily="2" charset="0"/>
              </a:rPr>
              <a:t>DRAVIDIAN STYLE</a:t>
            </a:r>
            <a:endParaRPr lang="en-IN" sz="4800" dirty="0">
              <a:solidFill>
                <a:srgbClr val="003300"/>
              </a:solidFill>
              <a:latin typeface="AR DARLING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29330"/>
            <a:ext cx="8458200" cy="714380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AR DARLING" pitchFamily="2" charset="0"/>
              </a:rPr>
              <a:t>ARCHITECTURE OF EARLY MEDIEVAL PERIOD</a:t>
            </a:r>
            <a:endParaRPr lang="en-IN" sz="2800" dirty="0">
              <a:solidFill>
                <a:srgbClr val="FF0000"/>
              </a:solidFill>
              <a:latin typeface="AR DARLING" pitchFamily="2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pPr>
              <a:lnSpc>
                <a:spcPct val="300000"/>
              </a:lnSpc>
            </a:pPr>
            <a:r>
              <a:rPr lang="en-US" sz="2000" dirty="0" smtClean="0">
                <a:latin typeface="AR DARLING" pitchFamily="2" charset="0"/>
              </a:rPr>
              <a:t>THE DIFFERENCE IN NAGARA STYLE AND THE DRAVIDIAN STYLE OF ARCHITECTURE</a:t>
            </a:r>
            <a:endParaRPr lang="en-IN" sz="2000" dirty="0">
              <a:latin typeface="AR DARLING" pitchFamily="2" charset="0"/>
            </a:endParaRPr>
          </a:p>
        </p:txBody>
      </p:sp>
      <p:pic>
        <p:nvPicPr>
          <p:cNvPr id="5" name="Content Placeholder 4" descr="hindu-temple-architecture-2-638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575050" y="571480"/>
            <a:ext cx="5340350" cy="5214974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                </a:t>
            </a:r>
            <a:r>
              <a:rPr lang="en-US" dirty="0" smtClean="0">
                <a:solidFill>
                  <a:srgbClr val="800000"/>
                </a:solidFill>
                <a:latin typeface="AR DARLING" pitchFamily="2" charset="0"/>
              </a:rPr>
              <a:t>THE NAGARA STYLE</a:t>
            </a:r>
            <a:endParaRPr lang="en-IN" dirty="0">
              <a:solidFill>
                <a:srgbClr val="800000"/>
              </a:solidFill>
              <a:latin typeface="AR DARLING" pitchFamily="2" charset="0"/>
            </a:endParaRPr>
          </a:p>
        </p:txBody>
      </p:sp>
      <p:pic>
        <p:nvPicPr>
          <p:cNvPr id="4" name="Content Placeholder 3" descr="NA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214422"/>
            <a:ext cx="8501122" cy="5643578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47147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             </a:t>
            </a:r>
            <a:r>
              <a:rPr lang="en-US" sz="4000" dirty="0" smtClean="0">
                <a:solidFill>
                  <a:srgbClr val="FF0000"/>
                </a:solidFill>
                <a:latin typeface="AR DARLING" pitchFamily="2" charset="0"/>
              </a:rPr>
              <a:t>THE DRAVIDIAN STYLE</a:t>
            </a:r>
            <a:endParaRPr lang="en-IN" sz="4000" dirty="0">
              <a:solidFill>
                <a:srgbClr val="FF0000"/>
              </a:solidFill>
              <a:latin typeface="AR DARLING" pitchFamily="2" charset="0"/>
            </a:endParaRPr>
          </a:p>
        </p:txBody>
      </p:sp>
      <p:pic>
        <p:nvPicPr>
          <p:cNvPr id="4" name="Content Placeholder 3" descr="DR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554162"/>
            <a:ext cx="9143999" cy="5303837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r>
              <a:rPr lang="en-US" dirty="0" smtClean="0">
                <a:solidFill>
                  <a:srgbClr val="C00000"/>
                </a:solidFill>
                <a:latin typeface="AR DARLING" pitchFamily="2" charset="0"/>
              </a:rPr>
              <a:t>COMPARISON BETWEEN THE TWO</a:t>
            </a:r>
            <a:endParaRPr lang="en-IN" dirty="0">
              <a:solidFill>
                <a:srgbClr val="C00000"/>
              </a:solidFill>
              <a:latin typeface="AR DARLING" pitchFamily="2" charset="0"/>
            </a:endParaRPr>
          </a:p>
        </p:txBody>
      </p:sp>
      <p:pic>
        <p:nvPicPr>
          <p:cNvPr id="4" name="Content Placeholder 3" descr="CO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554162"/>
            <a:ext cx="9143999" cy="5303837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NEXT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566" b="1566"/>
          <a:stretch>
            <a:fillRect/>
          </a:stretch>
        </p:blipFill>
        <p:spPr>
          <a:xfrm>
            <a:off x="0" y="0"/>
            <a:ext cx="9144000" cy="5072074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5286388"/>
            <a:ext cx="8763000" cy="571504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C00000"/>
                </a:solidFill>
                <a:latin typeface="AR DARLING" pitchFamily="2" charset="0"/>
              </a:rPr>
              <a:t>               A NAGARA STYLE TEMPLE</a:t>
            </a:r>
            <a:endParaRPr lang="en-IN" sz="2800" dirty="0">
              <a:solidFill>
                <a:srgbClr val="C00000"/>
              </a:solidFill>
              <a:latin typeface="AR DARLING" pitchFamily="2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5929330"/>
            <a:ext cx="8548718" cy="37223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 DARLING" pitchFamily="2" charset="0"/>
              </a:rPr>
              <a:t>                DIVISIONS OF A TEMPLE</a:t>
            </a:r>
            <a:endParaRPr lang="en-IN" sz="2800" b="1" dirty="0">
              <a:solidFill>
                <a:srgbClr val="FF0000"/>
              </a:solidFill>
              <a:latin typeface="AR DARLING" pitchFamily="2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400032"/>
          </a:xfrm>
        </p:spPr>
        <p:txBody>
          <a:bodyPr>
            <a:noAutofit/>
          </a:bodyPr>
          <a:lstStyle/>
          <a:p>
            <a:r>
              <a:rPr lang="en-US" dirty="0" smtClean="0">
                <a:latin typeface="AR DARLING" pitchFamily="2" charset="0"/>
              </a:rPr>
              <a:t>         </a:t>
            </a:r>
            <a:r>
              <a:rPr lang="en-US" dirty="0" smtClean="0">
                <a:solidFill>
                  <a:srgbClr val="C00000"/>
                </a:solidFill>
                <a:latin typeface="AR DARLING" pitchFamily="2" charset="0"/>
              </a:rPr>
              <a:t>THE SOUTH INDIAN STYLE</a:t>
            </a:r>
            <a:endParaRPr lang="en-IN" dirty="0">
              <a:solidFill>
                <a:srgbClr val="C00000"/>
              </a:solidFill>
              <a:latin typeface="AR DARLING" pitchFamily="2" charset="0"/>
            </a:endParaRPr>
          </a:p>
        </p:txBody>
      </p:sp>
      <p:pic>
        <p:nvPicPr>
          <p:cNvPr id="4" name="Content Placeholder 3" descr="SO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14422"/>
            <a:ext cx="9143999" cy="5643577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5500702"/>
            <a:ext cx="8610600" cy="1143008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AR DARLING" pitchFamily="2" charset="0"/>
              </a:rPr>
              <a:t>THE SHARPLY RISING TOWER VS GENTLY RISING ONE</a:t>
            </a:r>
            <a:endParaRPr lang="en-IN" sz="2800" b="1" dirty="0">
              <a:solidFill>
                <a:srgbClr val="C00000"/>
              </a:solidFill>
              <a:latin typeface="AR DARLING" pitchFamily="2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       </a:t>
            </a:r>
            <a:r>
              <a:rPr lang="en-US" sz="2400" b="1" dirty="0" smtClean="0">
                <a:solidFill>
                  <a:srgbClr val="C00000"/>
                </a:solidFill>
                <a:latin typeface="AR DARLING" pitchFamily="2" charset="0"/>
              </a:rPr>
              <a:t>GOPURAM (SOUTH)</a:t>
            </a:r>
            <a:endParaRPr lang="en-IN" sz="2400" b="1" dirty="0">
              <a:solidFill>
                <a:srgbClr val="C00000"/>
              </a:solidFill>
              <a:latin typeface="AR DARLING" pitchFamily="2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en-US" dirty="0" smtClean="0"/>
              <a:t>            </a:t>
            </a:r>
            <a:r>
              <a:rPr lang="en-US" sz="2400" b="1" dirty="0" smtClean="0">
                <a:solidFill>
                  <a:srgbClr val="C00000"/>
                </a:solidFill>
                <a:latin typeface="AR DARLING" pitchFamily="2" charset="0"/>
              </a:rPr>
              <a:t>MANDAPA (NORTH)</a:t>
            </a:r>
            <a:endParaRPr lang="en-IN" sz="2400" b="1" dirty="0">
              <a:solidFill>
                <a:srgbClr val="C00000"/>
              </a:solidFill>
              <a:latin typeface="AR DARLING" pitchFamily="2" charset="0"/>
            </a:endParaRPr>
          </a:p>
        </p:txBody>
      </p:sp>
      <p:pic>
        <p:nvPicPr>
          <p:cNvPr id="7" name="Content Placeholder 6" descr="GOPU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280988" y="1285860"/>
            <a:ext cx="4291012" cy="4143404"/>
          </a:xfrm>
        </p:spPr>
      </p:pic>
      <p:pic>
        <p:nvPicPr>
          <p:cNvPr id="8" name="Content Placeholder 7" descr="MAN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648200" y="1285860"/>
            <a:ext cx="4289425" cy="4214842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           </a:t>
            </a:r>
            <a:r>
              <a:rPr lang="en-US" b="1" dirty="0" smtClean="0">
                <a:solidFill>
                  <a:srgbClr val="C00000"/>
                </a:solidFill>
                <a:latin typeface="AR DARLING" pitchFamily="2" charset="0"/>
              </a:rPr>
              <a:t>ANTRALAYA(SOUTH)</a:t>
            </a:r>
            <a:endParaRPr lang="en-IN" b="1" dirty="0">
              <a:solidFill>
                <a:srgbClr val="C00000"/>
              </a:solidFill>
              <a:latin typeface="AR DARLING" pitchFamily="2" charset="0"/>
            </a:endParaRPr>
          </a:p>
        </p:txBody>
      </p:sp>
      <p:pic>
        <p:nvPicPr>
          <p:cNvPr id="4" name="Content Placeholder 3" descr="AN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554162"/>
            <a:ext cx="9143999" cy="5303837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  <a:latin typeface="AR DARLING" pitchFamily="2" charset="0"/>
              </a:rPr>
              <a:t>          GARBAGRIHA (NORTH)</a:t>
            </a:r>
            <a:endParaRPr lang="en-IN" sz="4000" b="1" dirty="0">
              <a:solidFill>
                <a:srgbClr val="C00000"/>
              </a:solidFill>
              <a:latin typeface="AR DARLING" pitchFamily="2" charset="0"/>
            </a:endParaRPr>
          </a:p>
        </p:txBody>
      </p:sp>
      <p:pic>
        <p:nvPicPr>
          <p:cNvPr id="4" name="Content Placeholder 3" descr="GA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554162"/>
            <a:ext cx="9143999" cy="5303837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800000"/>
                </a:solidFill>
                <a:latin typeface="AR DARLING" pitchFamily="2" charset="0"/>
              </a:rPr>
              <a:t>   EXAMPLE- SOMNATH TEMPLE(NORT</a:t>
            </a:r>
            <a:r>
              <a:rPr lang="en-US" dirty="0" smtClean="0"/>
              <a:t>H)</a:t>
            </a:r>
            <a:endParaRPr lang="en-IN" dirty="0"/>
          </a:p>
        </p:txBody>
      </p:sp>
      <p:pic>
        <p:nvPicPr>
          <p:cNvPr id="4" name="Content Placeholder 3" descr="SO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554162"/>
            <a:ext cx="9143999" cy="5089547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SOM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4293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 DARLING" pitchFamily="2" charset="0"/>
              </a:rPr>
              <a:t>EXAMPLE-BRIHEDESHWARW TEMPLE(SOUTH)</a:t>
            </a:r>
            <a:endParaRPr lang="en-IN" sz="2800" b="1" dirty="0">
              <a:solidFill>
                <a:srgbClr val="FF0000"/>
              </a:solidFill>
              <a:latin typeface="AR DARLING" pitchFamily="2" charset="0"/>
            </a:endParaRPr>
          </a:p>
        </p:txBody>
      </p:sp>
      <p:pic>
        <p:nvPicPr>
          <p:cNvPr id="4" name="Content Placeholder 3" descr="BR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554162"/>
            <a:ext cx="9143999" cy="5303837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c\Desktop\BRI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84"/>
            <a:ext cx="9144000" cy="65758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61434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           </a:t>
            </a:r>
            <a:r>
              <a:rPr lang="en-US" sz="4400" b="1" dirty="0" smtClean="0">
                <a:solidFill>
                  <a:srgbClr val="003300"/>
                </a:solidFill>
                <a:latin typeface="AR DARLING" pitchFamily="2" charset="0"/>
              </a:rPr>
              <a:t>WORK TO BE DONE</a:t>
            </a:r>
            <a:endParaRPr lang="en-IN" sz="4400" b="1" dirty="0">
              <a:solidFill>
                <a:srgbClr val="003300"/>
              </a:solidFill>
              <a:latin typeface="AR DARLING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600" b="1" dirty="0" smtClean="0">
                <a:solidFill>
                  <a:srgbClr val="CC0066"/>
                </a:solidFill>
                <a:latin typeface="AR DARLING" pitchFamily="2" charset="0"/>
              </a:rPr>
              <a:t>DEFINE:-</a:t>
            </a:r>
          </a:p>
          <a:p>
            <a:r>
              <a:rPr lang="en-US" sz="3600" b="1" dirty="0" smtClean="0">
                <a:solidFill>
                  <a:srgbClr val="CC0066"/>
                </a:solidFill>
                <a:latin typeface="AR DARLING" pitchFamily="2" charset="0"/>
              </a:rPr>
              <a:t>GOPURAM</a:t>
            </a:r>
          </a:p>
          <a:p>
            <a:r>
              <a:rPr lang="en-US" sz="3600" b="1" dirty="0" smtClean="0">
                <a:solidFill>
                  <a:srgbClr val="CC0066"/>
                </a:solidFill>
                <a:latin typeface="AR DARLING" pitchFamily="2" charset="0"/>
              </a:rPr>
              <a:t>SHIKHAR</a:t>
            </a:r>
          </a:p>
          <a:p>
            <a:r>
              <a:rPr lang="en-US" sz="3600" b="1" dirty="0" smtClean="0">
                <a:solidFill>
                  <a:srgbClr val="CC0066"/>
                </a:solidFill>
                <a:latin typeface="AR DARLING" pitchFamily="2" charset="0"/>
              </a:rPr>
              <a:t>ANTRALAYA</a:t>
            </a:r>
          </a:p>
          <a:p>
            <a:r>
              <a:rPr lang="en-US" sz="3600" b="1" dirty="0" smtClean="0">
                <a:solidFill>
                  <a:srgbClr val="CC0066"/>
                </a:solidFill>
                <a:latin typeface="AR DARLING" pitchFamily="2" charset="0"/>
              </a:rPr>
              <a:t>GARBHAGRIHA</a:t>
            </a:r>
          </a:p>
          <a:p>
            <a:r>
              <a:rPr lang="en-US" sz="3600" b="1" dirty="0" smtClean="0">
                <a:solidFill>
                  <a:srgbClr val="CC0066"/>
                </a:solidFill>
                <a:latin typeface="AR DARLING" pitchFamily="2" charset="0"/>
              </a:rPr>
              <a:t>MANDAPA</a:t>
            </a:r>
          </a:p>
          <a:p>
            <a:r>
              <a:rPr lang="en-US" sz="3600" b="1" smtClean="0">
                <a:solidFill>
                  <a:srgbClr val="CC0066"/>
                </a:solidFill>
                <a:latin typeface="AR DARLING" pitchFamily="2" charset="0"/>
              </a:rPr>
              <a:t>VIMANA</a:t>
            </a:r>
            <a:endParaRPr lang="en-IN" sz="3600" b="1" dirty="0">
              <a:solidFill>
                <a:srgbClr val="CC0066"/>
              </a:solidFill>
              <a:latin typeface="AR DARLING" pitchFamily="2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132</TotalTime>
  <Words>97</Words>
  <Application>Microsoft Office PowerPoint</Application>
  <PresentationFormat>On-screen Show (4:3)</PresentationFormat>
  <Paragraphs>28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Trek</vt:lpstr>
      <vt:lpstr>ARCHITECTURE</vt:lpstr>
      <vt:lpstr>ARCHITECTURE OF EARLY MEDIEVAL PERIOD</vt:lpstr>
      <vt:lpstr>                 THE NAGARA STYLE</vt:lpstr>
      <vt:lpstr>              THE DRAVIDIAN STYLE</vt:lpstr>
      <vt:lpstr>  COMPARISON BETWEEN THE TWO</vt:lpstr>
      <vt:lpstr>               A NAGARA STYLE TEMPLE</vt:lpstr>
      <vt:lpstr>         THE SOUTH INDIAN STYLE</vt:lpstr>
      <vt:lpstr>THE SHARPLY RISING TOWER VS GENTLY RISING ONE</vt:lpstr>
      <vt:lpstr>                  ANTRALAYA(SOUTH)</vt:lpstr>
      <vt:lpstr>          GARBAGRIHA (NORTH)</vt:lpstr>
      <vt:lpstr>   EXAMPLE- SOMNATH TEMPLE(NORTH)</vt:lpstr>
      <vt:lpstr>Slide 12</vt:lpstr>
      <vt:lpstr>EXAMPLE-BRIHEDESHWARW TEMPLE(SOUTH)</vt:lpstr>
      <vt:lpstr>Slide 14</vt:lpstr>
      <vt:lpstr>            WORK TO BE DONE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pc</dc:creator>
  <cp:lastModifiedBy>pc</cp:lastModifiedBy>
  <cp:revision>31</cp:revision>
  <dcterms:created xsi:type="dcterms:W3CDTF">2017-08-02T15:18:03Z</dcterms:created>
  <dcterms:modified xsi:type="dcterms:W3CDTF">2017-08-02T17:30:56Z</dcterms:modified>
</cp:coreProperties>
</file>